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807a49e0e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807a49e0e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07a49e0e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07a49e0e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07a49e0e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07a49e0e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07a49e0e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07a49e0e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07a49e0e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07a49e0e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07a49e0e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07a49e0e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07a49e0e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07a49e0e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07a49e0e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07a49e0e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07a49e0e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07a49e0e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07a49e0e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07a49e0e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07a49e0e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07a49e0e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07a49e0e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07a49e0e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07a49e0e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07a49e0e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7a49e0e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07a49e0e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07a49e0e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07a49e0e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07a49e0e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07a49e0e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07a49e0e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07a49e0e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07a49e0e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07a49e0e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07a49e0e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07a49e0e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07a49e0e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07a49e0e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07a49e0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07a49e0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my own here, along with the mac terminal to </a:t>
            </a:r>
            <a:r>
              <a:rPr lang="en"/>
              <a:t>show they are just different applications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07a49e0e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07a49e0e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07a49e0e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07a49e0e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07a49e0e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07a49e0e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07a49e0e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07a49e0e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07a49e0e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07a49e0e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gh-co.github.io/Gogh/" TargetMode="External"/><Relationship Id="rId4" Type="http://schemas.openxmlformats.org/officeDocument/2006/relationships/hyperlink" Target="https://terminal.sexy/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top-dev/htop" TargetMode="External"/><Relationship Id="rId4" Type="http://schemas.openxmlformats.org/officeDocument/2006/relationships/hyperlink" Target="https://github.com/aristocratos/btop" TargetMode="External"/><Relationship Id="rId5" Type="http://schemas.openxmlformats.org/officeDocument/2006/relationships/hyperlink" Target="https://github.com/cjbassi/gotop" TargetMode="External"/><Relationship Id="rId6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nvbn/thefuck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ohmyz.sh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COLOR SCHEME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Terminals usually display a max of </a:t>
            </a:r>
            <a:r>
              <a:rPr b="1" lang="en"/>
              <a:t>8 colors</a:t>
            </a:r>
            <a:r>
              <a:rPr lang="en"/>
              <a:t>. You can customize these colors on your own (how you do it </a:t>
            </a:r>
            <a:r>
              <a:rPr b="1" lang="en"/>
              <a:t>depends on your terminal emulator</a:t>
            </a:r>
            <a:r>
              <a:rPr lang="en"/>
              <a:t> of course) but it’s easier to just mooch off of someone else’s hard work!</a:t>
            </a:r>
            <a:br>
              <a:rPr lang="en"/>
            </a:br>
            <a:br>
              <a:rPr lang="en"/>
            </a:br>
            <a:r>
              <a:rPr lang="en"/>
              <a:t>There are tools/websites like: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Gogh </a:t>
            </a:r>
            <a:r>
              <a:rPr i="1" lang="en"/>
              <a:t>(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https://gogh-co.github.io/Gogh/</a:t>
            </a:r>
            <a:r>
              <a:rPr i="1" lang="en"/>
              <a:t>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Terminal.sexy </a:t>
            </a:r>
            <a:r>
              <a:rPr i="1" lang="en"/>
              <a:t>(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https://terminal.sexy/</a:t>
            </a:r>
            <a:r>
              <a:rPr i="1" lang="en"/>
              <a:t>)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help you with the heavy lifting!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975" y="567500"/>
            <a:ext cx="4123700" cy="4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THOSE COLORS TO USE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Some commands actually do support color highlighting!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5" y="1568575"/>
            <a:ext cx="4500975" cy="33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879" y="1751475"/>
            <a:ext cx="4640695" cy="28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3224250"/>
            <a:ext cx="8520600" cy="1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Of cools kids use neofetch (strictly for informative purposes of course)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|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https://github.com/dylanaraps/neofetch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MONITORS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 - -   -    -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IMPRESS ALL YOUR FRIENDS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THIS… THIS IS BORING… WE DON’T LIKE IT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4562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825" y="1170113"/>
            <a:ext cx="3234274" cy="389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CHANGE THAT…</a:t>
            </a:r>
            <a:endParaRPr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fancy new </a:t>
            </a:r>
            <a:r>
              <a:rPr b="1" lang="en"/>
              <a:t>terminal-based </a:t>
            </a:r>
            <a:r>
              <a:rPr lang="en"/>
              <a:t>activity monitors!</a:t>
            </a:r>
            <a:br>
              <a:rPr lang="en"/>
            </a:br>
            <a:br>
              <a:rPr lang="en"/>
            </a:br>
            <a:r>
              <a:rPr lang="en"/>
              <a:t>Because we look cool using them…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150" y="152400"/>
            <a:ext cx="41501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FOR US… THERE’S PLENTY!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525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of our favorites! </a:t>
            </a:r>
            <a:r>
              <a:rPr i="1" lang="en"/>
              <a:t>(By ours I definitely don’t mean mine)</a:t>
            </a:r>
            <a:endParaRPr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HTOP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https://github.com/htop-dev/htop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BTOP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 u="sng">
                <a:solidFill>
                  <a:schemeClr val="hlink"/>
                </a:solidFill>
                <a:hlinkClick r:id="rId4"/>
              </a:rPr>
              <a:t>https://github.com/aristocratos/btop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GOTOP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 u="sng">
                <a:solidFill>
                  <a:schemeClr val="hlink"/>
                </a:solidFill>
                <a:hlinkClick r:id="rId5"/>
              </a:rPr>
              <a:t>https://github.com/cjbassi/gotop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You get the idea… Chances are if you search </a:t>
            </a:r>
            <a:r>
              <a:rPr b="1" lang="en"/>
              <a:t>r/unixporn </a:t>
            </a:r>
            <a:r>
              <a:rPr lang="en"/>
              <a:t>for </a:t>
            </a:r>
            <a:r>
              <a:rPr b="1" lang="en"/>
              <a:t>TOP </a:t>
            </a:r>
            <a:r>
              <a:rPr lang="en"/>
              <a:t>you’ll find something snazzy!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425" y="1152475"/>
            <a:ext cx="3271201" cy="35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HAVE SOME FUN SHALL WE?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OF OUR FAVORITES!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4272000"/>
            <a:ext cx="85206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Psst, here’s a bonus: </a:t>
            </a:r>
            <a:r>
              <a:rPr i="1" lang="en"/>
              <a:t>(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https://github.com/nvbn/thefuck</a:t>
            </a:r>
            <a:r>
              <a:rPr i="1" lang="en"/>
              <a:t>)</a:t>
            </a:r>
            <a:endParaRPr b="1" i="1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043676" cy="30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675" y="1170125"/>
            <a:ext cx="4043676" cy="304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2480550"/>
            <a:ext cx="82863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CUSTOMIZATIONS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50" y="152400"/>
            <a:ext cx="4254558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75900" y="0"/>
            <a:ext cx="4050900" cy="8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YO DAWG</a:t>
            </a:r>
            <a:endParaRPr sz="34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643900"/>
            <a:ext cx="4388101" cy="44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GOING TO ASSUME MOST OF YOU ARE ON ZSHELL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THESE WORK SIMILAR FOR BASH TOO!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</a:t>
            </a:r>
            <a:br>
              <a:rPr lang="en"/>
            </a:br>
            <a:r>
              <a:rPr lang="en"/>
              <a:t>PROMPTS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265500" y="2981125"/>
            <a:ext cx="4045200" cy="20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get very complex… BUT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PS1=" \[\033[1;36m\]\w &gt;\[\033[1;34m\]&gt;\[\033[0m\] "</a:t>
            </a:r>
            <a:endParaRPr b="1"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pretty cool one I found. </a:t>
            </a:r>
            <a:br>
              <a:rPr lang="en"/>
            </a:br>
            <a:r>
              <a:rPr b="1" lang="en"/>
              <a:t>Powerlevel10k</a:t>
            </a:r>
            <a:r>
              <a:rPr i="1" lang="en"/>
              <a:t> is also an option :)</a:t>
            </a:r>
            <a:endParaRPr i="1"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425"/>
            <a:ext cx="4528499" cy="346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800" y="3295700"/>
            <a:ext cx="3968901" cy="9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AND ALIASES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39999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Settings are well.. Settings they customize how </a:t>
            </a:r>
            <a:r>
              <a:rPr lang="en"/>
              <a:t>your</a:t>
            </a:r>
            <a:r>
              <a:rPr lang="en"/>
              <a:t> shell acts!</a:t>
            </a:r>
            <a:endParaRPr/>
          </a:p>
        </p:txBody>
      </p:sp>
      <p:sp>
        <p:nvSpPr>
          <p:cNvPr id="201" name="Google Shape;201;p34"/>
          <p:cNvSpPr txBox="1"/>
          <p:nvPr>
            <p:ph idx="2" type="body"/>
          </p:nvPr>
        </p:nvSpPr>
        <p:spPr>
          <a:xfrm>
            <a:off x="4832400" y="1152475"/>
            <a:ext cx="39999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Aliases are kind of like how typing “omw” on your iPhone auto expands to “On my way!”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1075"/>
            <a:ext cx="2924460" cy="30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675" y="1752925"/>
            <a:ext cx="4093023" cy="31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628" y="1801075"/>
            <a:ext cx="2500600" cy="28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“TOOLS” THAT DO IT ALL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AGAIN! I’M GOING OVER ZSHELL HERE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OH-MY-ZSH! WE KNOW IT, YOU’LL LOVE IT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 of like a cheat code for customizing your </a:t>
            </a:r>
            <a:r>
              <a:rPr b="1" lang="en"/>
              <a:t>zsh </a:t>
            </a:r>
            <a:r>
              <a:rPr lang="en"/>
              <a:t>on </a:t>
            </a:r>
            <a:r>
              <a:rPr b="1" lang="en"/>
              <a:t>MacOS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There’s way too much in </a:t>
            </a:r>
            <a:r>
              <a:rPr b="1" lang="en"/>
              <a:t>Oh My Zsh </a:t>
            </a:r>
            <a:r>
              <a:rPr lang="en"/>
              <a:t>to talk about in this presentation but plenty of articles, videos, blogs, etc. all about it!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u="sng">
                <a:solidFill>
                  <a:schemeClr val="hlink"/>
                </a:solidFill>
                <a:hlinkClick r:id="rId3"/>
              </a:rPr>
              <a:t>https://ohmyz.sh/</a:t>
            </a:r>
            <a:r>
              <a:rPr b="1" i="1" lang="en"/>
              <a:t>  </a:t>
            </a:r>
            <a:r>
              <a:rPr b="1" lang="en"/>
              <a:t>← Trust me, you’ll want to check this out!</a:t>
            </a:r>
            <a:endParaRPr b="1"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63" y="2941750"/>
            <a:ext cx="32099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745" y="2798975"/>
            <a:ext cx="3583676" cy="23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BASICS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TERMINAL EMULATOR?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/>
              <a:t>A</a:t>
            </a:r>
            <a:r>
              <a:rPr lang="en" u="sng"/>
              <a:t> computer program that emulates a video terminal!</a:t>
            </a:r>
            <a:r>
              <a:rPr lang="en"/>
              <a:t> 		</a:t>
            </a:r>
            <a:r>
              <a:rPr i="1" lang="en"/>
              <a:t>(some examples below)</a:t>
            </a:r>
            <a:endParaRPr i="1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5" y="1882544"/>
            <a:ext cx="2110574" cy="21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641" y="1882543"/>
            <a:ext cx="2110575" cy="21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275" y="1882543"/>
            <a:ext cx="2110575" cy="21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6959" y="1882544"/>
            <a:ext cx="2110574" cy="21105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4250100"/>
            <a:ext cx="8520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You can use any terminal emulator that you want! Each have something to offer!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SHELL?</a:t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Your Command-Line Interpreter (CLI)!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Just a program that processes commands and outputs the results</a:t>
            </a:r>
            <a:endParaRPr i="1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625" y="126950"/>
            <a:ext cx="1680927" cy="168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725" y="2866375"/>
            <a:ext cx="2606076" cy="16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250" y="627700"/>
            <a:ext cx="1944050" cy="1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625" y="2029200"/>
            <a:ext cx="1503700" cy="1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 FONT FOR EVERYONE!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But how you apply it depends on your terminal emulator…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8175"/>
            <a:ext cx="3803121" cy="35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425" y="1611712"/>
            <a:ext cx="4754751" cy="35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WHERE DO I FIND THEM?</a:t>
            </a:r>
            <a:endParaRPr/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Fonts has a lot of cool (and best of all free) fonts!</a:t>
            </a:r>
            <a:br>
              <a:rPr lang="en"/>
            </a:br>
            <a:br>
              <a:rPr lang="en"/>
            </a:br>
            <a:r>
              <a:rPr lang="en"/>
              <a:t>Or you can go to a sketchy website…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575" y="0"/>
            <a:ext cx="4648023" cy="2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36" y="2571750"/>
            <a:ext cx="4232303" cy="243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YOUR CRAYOLA OUT KIDDOS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225" y="152400"/>
            <a:ext cx="247376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